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02-May-18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02-May-18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02-May-18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02-May-18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02-May-18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2.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jpeg"/><Relationship Id="rId7"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pn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pn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8600" y="0"/>
            <a:ext cx="9374357" cy="6629400"/>
            <a:chOff x="228600" y="0"/>
            <a:chExt cx="9374357" cy="6629400"/>
          </a:xfrm>
        </p:grpSpPr>
        <p:pic>
          <p:nvPicPr>
            <p:cNvPr id="5" name="Picture 4" descr="Thread.jpg"/>
            <p:cNvPicPr>
              <a:picLocks noChangeAspect="1"/>
            </p:cNvPicPr>
            <p:nvPr/>
          </p:nvPicPr>
          <p:blipFill>
            <a:blip r:embed="rId2"/>
            <a:stretch>
              <a:fillRect/>
            </a:stretch>
          </p:blipFill>
          <p:spPr>
            <a:xfrm>
              <a:off x="7086600" y="4953000"/>
              <a:ext cx="2516357" cy="1676400"/>
            </a:xfrm>
            <a:prstGeom prst="rect">
              <a:avLst/>
            </a:prstGeom>
          </p:spPr>
        </p:pic>
        <p:pic>
          <p:nvPicPr>
            <p:cNvPr id="6" name="Picture 5" descr="logo3 Pvt Ltd..png"/>
            <p:cNvPicPr>
              <a:picLocks noChangeAspect="1"/>
            </p:cNvPicPr>
            <p:nvPr/>
          </p:nvPicPr>
          <p:blipFill>
            <a:blip r:embed="rId3"/>
            <a:stretch>
              <a:fillRect/>
            </a:stretch>
          </p:blipFill>
          <p:spPr>
            <a:xfrm>
              <a:off x="228600" y="0"/>
              <a:ext cx="4931858" cy="5199360"/>
            </a:xfrm>
            <a:prstGeom prst="rect">
              <a:avLst/>
            </a:prstGeom>
          </p:spPr>
        </p:pic>
      </p:grpSp>
      <p:sp>
        <p:nvSpPr>
          <p:cNvPr id="4" name="Title 3"/>
          <p:cNvSpPr>
            <a:spLocks noGrp="1"/>
          </p:cNvSpPr>
          <p:nvPr>
            <p:ph type="title"/>
          </p:nvPr>
        </p:nvSpPr>
        <p:spPr>
          <a:xfrm>
            <a:off x="2971800" y="838200"/>
            <a:ext cx="3048000" cy="1066800"/>
          </a:xfrm>
        </p:spPr>
        <p:txBody>
          <a:bodyPr>
            <a:normAutofit/>
          </a:bodyPr>
          <a:lstStyle/>
          <a:p>
            <a:r>
              <a:rPr lang="en-US" sz="2800" dirty="0" smtClean="0">
                <a:latin typeface="Comic Sans MS" pitchFamily="66" charset="0"/>
              </a:rPr>
              <a:t>Good Morning</a:t>
            </a:r>
            <a:endParaRPr lang="en-US" sz="2800" dirty="0">
              <a:latin typeface="Comic Sans MS" pitchFamily="66" charset="0"/>
            </a:endParaRPr>
          </a:p>
        </p:txBody>
      </p:sp>
      <p:pic>
        <p:nvPicPr>
          <p:cNvPr id="10" name="Picture 9" descr="home-page1.jpg"/>
          <p:cNvPicPr>
            <a:picLocks noChangeAspect="1"/>
          </p:cNvPicPr>
          <p:nvPr/>
        </p:nvPicPr>
        <p:blipFill>
          <a:blip r:embed="rId4"/>
          <a:stretch>
            <a:fillRect/>
          </a:stretch>
        </p:blipFill>
        <p:spPr>
          <a:xfrm>
            <a:off x="228601" y="1828801"/>
            <a:ext cx="7187831" cy="3962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228600" y="0"/>
            <a:ext cx="9374357" cy="6629400"/>
            <a:chOff x="228600" y="0"/>
            <a:chExt cx="9374357" cy="6629400"/>
          </a:xfrm>
        </p:grpSpPr>
        <p:pic>
          <p:nvPicPr>
            <p:cNvPr id="5" name="Picture 4" descr="Thread.jpg"/>
            <p:cNvPicPr>
              <a:picLocks noChangeAspect="1"/>
            </p:cNvPicPr>
            <p:nvPr/>
          </p:nvPicPr>
          <p:blipFill>
            <a:blip r:embed="rId2"/>
            <a:stretch>
              <a:fillRect/>
            </a:stretch>
          </p:blipFill>
          <p:spPr>
            <a:xfrm>
              <a:off x="7086600" y="4953000"/>
              <a:ext cx="2516357" cy="1676400"/>
            </a:xfrm>
            <a:prstGeom prst="rect">
              <a:avLst/>
            </a:prstGeom>
          </p:spPr>
        </p:pic>
        <p:pic>
          <p:nvPicPr>
            <p:cNvPr id="6" name="Picture 5" descr="logo3 Pvt Ltd..png"/>
            <p:cNvPicPr>
              <a:picLocks noChangeAspect="1"/>
            </p:cNvPicPr>
            <p:nvPr/>
          </p:nvPicPr>
          <p:blipFill>
            <a:blip r:embed="rId3"/>
            <a:stretch>
              <a:fillRect/>
            </a:stretch>
          </p:blipFill>
          <p:spPr>
            <a:xfrm>
              <a:off x="228600" y="0"/>
              <a:ext cx="4931858" cy="5199360"/>
            </a:xfrm>
            <a:prstGeom prst="rect">
              <a:avLst/>
            </a:prstGeom>
          </p:spPr>
        </p:pic>
      </p:grpSp>
      <p:sp>
        <p:nvSpPr>
          <p:cNvPr id="4" name="Title 3"/>
          <p:cNvSpPr>
            <a:spLocks noGrp="1"/>
          </p:cNvSpPr>
          <p:nvPr>
            <p:ph type="title"/>
          </p:nvPr>
        </p:nvSpPr>
        <p:spPr>
          <a:xfrm>
            <a:off x="457200" y="2057400"/>
            <a:ext cx="8229600" cy="2514600"/>
          </a:xfrm>
        </p:spPr>
        <p:txBody>
          <a:bodyPr>
            <a:normAutofit fontScale="90000"/>
          </a:bodyPr>
          <a:lstStyle/>
          <a:p>
            <a:pPr algn="l"/>
            <a:r>
              <a:rPr lang="en-US" sz="2000" dirty="0" smtClean="0">
                <a:latin typeface="Comic Sans MS" pitchFamily="66" charset="0"/>
                <a:ea typeface="+mn-ea"/>
                <a:cs typeface="+mn-cs"/>
              </a:rPr>
              <a:t>                              </a:t>
            </a:r>
            <a:r>
              <a:rPr lang="en-US" sz="2000" dirty="0" err="1" smtClean="0">
                <a:latin typeface="Comic Sans MS" pitchFamily="66" charset="0"/>
                <a:ea typeface="+mn-ea"/>
                <a:cs typeface="+mn-cs"/>
              </a:rPr>
              <a:t>Saakhi</a:t>
            </a:r>
            <a:r>
              <a:rPr lang="en-US" sz="2000" dirty="0" smtClean="0">
                <a:latin typeface="Comic Sans MS" pitchFamily="66" charset="0"/>
                <a:ea typeface="+mn-ea"/>
                <a:cs typeface="+mn-cs"/>
              </a:rPr>
              <a:t> Apparels Pvt. Ltd. is a kids ready made garments manufacturing company with a separate unit of Job work. It is a Mumbai based company with a production  unit at </a:t>
            </a:r>
            <a:r>
              <a:rPr lang="en-US" sz="2000" dirty="0" err="1" smtClean="0">
                <a:latin typeface="Comic Sans MS" pitchFamily="66" charset="0"/>
                <a:ea typeface="+mn-ea"/>
                <a:cs typeface="+mn-cs"/>
              </a:rPr>
              <a:t>Bhilai</a:t>
            </a:r>
            <a:r>
              <a:rPr lang="en-US" sz="2000" dirty="0" smtClean="0">
                <a:latin typeface="Comic Sans MS" pitchFamily="66" charset="0"/>
                <a:ea typeface="+mn-ea"/>
                <a:cs typeface="+mn-cs"/>
              </a:rPr>
              <a:t> ,CG.</a:t>
            </a:r>
            <a:br>
              <a:rPr lang="en-US" sz="2000" dirty="0" smtClean="0">
                <a:latin typeface="Comic Sans MS" pitchFamily="66" charset="0"/>
                <a:ea typeface="+mn-ea"/>
                <a:cs typeface="+mn-cs"/>
              </a:rPr>
            </a:br>
            <a:r>
              <a:rPr lang="en-US" sz="2000" dirty="0" smtClean="0">
                <a:latin typeface="Comic Sans MS" pitchFamily="66" charset="0"/>
                <a:ea typeface="+mn-ea"/>
                <a:cs typeface="+mn-cs"/>
              </a:rPr>
              <a:t> </a:t>
            </a:r>
            <a:br>
              <a:rPr lang="en-US" sz="2000" dirty="0" smtClean="0">
                <a:latin typeface="Comic Sans MS" pitchFamily="66" charset="0"/>
                <a:ea typeface="+mn-ea"/>
                <a:cs typeface="+mn-cs"/>
              </a:rPr>
            </a:br>
            <a:r>
              <a:rPr lang="en-US" sz="2000" dirty="0" smtClean="0">
                <a:latin typeface="Comic Sans MS" pitchFamily="66" charset="0"/>
                <a:ea typeface="+mn-ea"/>
                <a:cs typeface="+mn-cs"/>
              </a:rPr>
              <a:t/>
            </a:r>
            <a:br>
              <a:rPr lang="en-US" sz="2000" dirty="0" smtClean="0">
                <a:latin typeface="Comic Sans MS" pitchFamily="66" charset="0"/>
                <a:ea typeface="+mn-ea"/>
                <a:cs typeface="+mn-cs"/>
              </a:rPr>
            </a:br>
            <a:r>
              <a:rPr lang="en-US" sz="2000" dirty="0" smtClean="0">
                <a:latin typeface="Comic Sans MS" pitchFamily="66" charset="0"/>
                <a:ea typeface="+mn-ea"/>
                <a:cs typeface="+mn-cs"/>
              </a:rPr>
              <a:t>		   Company's main motive is to provide best quality outfits  by creating unique designs using soft cotton fabric at the best price for domestic market. Your comfort is the ultimate goal, the entire SAPL team is working 24*7 for.</a:t>
            </a:r>
            <a:br>
              <a:rPr lang="en-US" sz="2000" dirty="0" smtClean="0">
                <a:latin typeface="Comic Sans MS" pitchFamily="66" charset="0"/>
                <a:ea typeface="+mn-ea"/>
                <a:cs typeface="+mn-cs"/>
              </a:rPr>
            </a:br>
            <a:r>
              <a:rPr lang="en-US" sz="1800" dirty="0" smtClean="0">
                <a:latin typeface="Comic Sans MS" pitchFamily="66" charset="0"/>
              </a:rPr>
              <a:t>	</a:t>
            </a:r>
            <a:endParaRPr lang="en-US" sz="1800" dirty="0"/>
          </a:p>
        </p:txBody>
      </p:sp>
      <p:sp>
        <p:nvSpPr>
          <p:cNvPr id="7" name="Rectangle 6"/>
          <p:cNvSpPr/>
          <p:nvPr/>
        </p:nvSpPr>
        <p:spPr>
          <a:xfrm>
            <a:off x="228600" y="4800600"/>
            <a:ext cx="6934200" cy="1200329"/>
          </a:xfrm>
          <a:prstGeom prst="rect">
            <a:avLst/>
          </a:prstGeom>
        </p:spPr>
        <p:txBody>
          <a:bodyPr wrap="square">
            <a:spAutoFit/>
          </a:bodyPr>
          <a:lstStyle/>
          <a:p>
            <a:r>
              <a:rPr lang="en-US" dirty="0" smtClean="0">
                <a:latin typeface="Comic Sans MS" pitchFamily="66" charset="0"/>
              </a:rPr>
              <a:t>SAPL is proud to share that it is a 100% women oriented company, founded in 2012, on more than 15000 sq. ft. area, having all lady workers, with a vision to expand the production </a:t>
            </a:r>
            <a:br>
              <a:rPr lang="en-US" dirty="0" smtClean="0">
                <a:latin typeface="Comic Sans MS" pitchFamily="66" charset="0"/>
              </a:rPr>
            </a:br>
            <a:r>
              <a:rPr lang="en-US" dirty="0" smtClean="0">
                <a:latin typeface="Comic Sans MS" pitchFamily="66" charset="0"/>
              </a:rPr>
              <a:t>unit up to  2.5 acres soon.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62200"/>
            <a:ext cx="8229600" cy="1143000"/>
          </a:xfrm>
        </p:spPr>
        <p:txBody>
          <a:bodyPr/>
          <a:lstStyle/>
          <a:p>
            <a:endParaRPr lang="en-US" dirty="0"/>
          </a:p>
        </p:txBody>
      </p:sp>
      <p:grpSp>
        <p:nvGrpSpPr>
          <p:cNvPr id="2" name="Group 8"/>
          <p:cNvGrpSpPr/>
          <p:nvPr/>
        </p:nvGrpSpPr>
        <p:grpSpPr>
          <a:xfrm>
            <a:off x="228600" y="0"/>
            <a:ext cx="9374357" cy="6629400"/>
            <a:chOff x="228600" y="0"/>
            <a:chExt cx="9374357" cy="6629400"/>
          </a:xfrm>
        </p:grpSpPr>
        <p:pic>
          <p:nvPicPr>
            <p:cNvPr id="5" name="Picture 4" descr="Thread.jpg"/>
            <p:cNvPicPr>
              <a:picLocks noChangeAspect="1"/>
            </p:cNvPicPr>
            <p:nvPr/>
          </p:nvPicPr>
          <p:blipFill>
            <a:blip r:embed="rId2"/>
            <a:stretch>
              <a:fillRect/>
            </a:stretch>
          </p:blipFill>
          <p:spPr>
            <a:xfrm>
              <a:off x="7086600" y="4953000"/>
              <a:ext cx="2516357" cy="1676400"/>
            </a:xfrm>
            <a:prstGeom prst="rect">
              <a:avLst/>
            </a:prstGeom>
          </p:spPr>
        </p:pic>
        <p:pic>
          <p:nvPicPr>
            <p:cNvPr id="6" name="Picture 5" descr="logo3 Pvt Ltd..png"/>
            <p:cNvPicPr>
              <a:picLocks noChangeAspect="1"/>
            </p:cNvPicPr>
            <p:nvPr/>
          </p:nvPicPr>
          <p:blipFill>
            <a:blip r:embed="rId3"/>
            <a:stretch>
              <a:fillRect/>
            </a:stretch>
          </p:blipFill>
          <p:spPr>
            <a:xfrm>
              <a:off x="228600" y="0"/>
              <a:ext cx="4931858" cy="5199360"/>
            </a:xfrm>
            <a:prstGeom prst="rect">
              <a:avLst/>
            </a:prstGeom>
          </p:spPr>
        </p:pic>
      </p:grpSp>
      <p:pic>
        <p:nvPicPr>
          <p:cNvPr id="9" name="Picture 8" descr="_DSC0106.JPG"/>
          <p:cNvPicPr>
            <a:picLocks noChangeAspect="1"/>
          </p:cNvPicPr>
          <p:nvPr/>
        </p:nvPicPr>
        <p:blipFill>
          <a:blip r:embed="rId4" cstate="print"/>
          <a:stretch>
            <a:fillRect/>
          </a:stretch>
        </p:blipFill>
        <p:spPr>
          <a:xfrm>
            <a:off x="2133600" y="3365878"/>
            <a:ext cx="5257801" cy="3492122"/>
          </a:xfrm>
          <a:prstGeom prst="rect">
            <a:avLst/>
          </a:prstGeom>
        </p:spPr>
      </p:pic>
      <p:pic>
        <p:nvPicPr>
          <p:cNvPr id="7" name="Picture 6" descr="_DSC0099.JPG"/>
          <p:cNvPicPr>
            <a:picLocks noChangeAspect="1"/>
          </p:cNvPicPr>
          <p:nvPr/>
        </p:nvPicPr>
        <p:blipFill>
          <a:blip r:embed="rId5" cstate="print"/>
          <a:stretch>
            <a:fillRect/>
          </a:stretch>
        </p:blipFill>
        <p:spPr>
          <a:xfrm>
            <a:off x="-1" y="1676400"/>
            <a:ext cx="4474395" cy="2971800"/>
          </a:xfrm>
          <a:prstGeom prst="rect">
            <a:avLst/>
          </a:prstGeom>
        </p:spPr>
      </p:pic>
      <p:pic>
        <p:nvPicPr>
          <p:cNvPr id="8" name="Picture 7" descr="_DSC0103.JPG"/>
          <p:cNvPicPr>
            <a:picLocks noChangeAspect="1"/>
          </p:cNvPicPr>
          <p:nvPr/>
        </p:nvPicPr>
        <p:blipFill>
          <a:blip r:embed="rId6" cstate="print"/>
          <a:stretch>
            <a:fillRect/>
          </a:stretch>
        </p:blipFill>
        <p:spPr>
          <a:xfrm>
            <a:off x="3905892" y="0"/>
            <a:ext cx="5048036" cy="3352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62200"/>
            <a:ext cx="8229600" cy="1143000"/>
          </a:xfrm>
        </p:spPr>
        <p:txBody>
          <a:bodyPr>
            <a:normAutofit fontScale="90000"/>
          </a:bodyPr>
          <a:lstStyle/>
          <a:p>
            <a:r>
              <a:rPr lang="en-US" dirty="0" smtClean="0"/>
              <a:t/>
            </a:r>
            <a:br>
              <a:rPr lang="en-US" dirty="0" smtClean="0"/>
            </a:br>
            <a:endParaRPr lang="en-US" dirty="0"/>
          </a:p>
        </p:txBody>
      </p:sp>
      <p:grpSp>
        <p:nvGrpSpPr>
          <p:cNvPr id="2" name="Group 8"/>
          <p:cNvGrpSpPr/>
          <p:nvPr/>
        </p:nvGrpSpPr>
        <p:grpSpPr>
          <a:xfrm>
            <a:off x="228600" y="0"/>
            <a:ext cx="9374357" cy="6629400"/>
            <a:chOff x="228600" y="0"/>
            <a:chExt cx="9374357" cy="6629400"/>
          </a:xfrm>
        </p:grpSpPr>
        <p:pic>
          <p:nvPicPr>
            <p:cNvPr id="5" name="Picture 4" descr="Thread.jpg"/>
            <p:cNvPicPr>
              <a:picLocks noChangeAspect="1"/>
            </p:cNvPicPr>
            <p:nvPr/>
          </p:nvPicPr>
          <p:blipFill>
            <a:blip r:embed="rId2"/>
            <a:stretch>
              <a:fillRect/>
            </a:stretch>
          </p:blipFill>
          <p:spPr>
            <a:xfrm>
              <a:off x="7086600" y="4953000"/>
              <a:ext cx="2516357" cy="1676400"/>
            </a:xfrm>
            <a:prstGeom prst="rect">
              <a:avLst/>
            </a:prstGeom>
          </p:spPr>
        </p:pic>
        <p:pic>
          <p:nvPicPr>
            <p:cNvPr id="6" name="Picture 5" descr="logo3 Pvt Ltd..png"/>
            <p:cNvPicPr>
              <a:picLocks noChangeAspect="1"/>
            </p:cNvPicPr>
            <p:nvPr/>
          </p:nvPicPr>
          <p:blipFill>
            <a:blip r:embed="rId3"/>
            <a:stretch>
              <a:fillRect/>
            </a:stretch>
          </p:blipFill>
          <p:spPr>
            <a:xfrm>
              <a:off x="228600" y="0"/>
              <a:ext cx="4931858" cy="5199360"/>
            </a:xfrm>
            <a:prstGeom prst="rect">
              <a:avLst/>
            </a:prstGeom>
          </p:spPr>
        </p:pic>
      </p:grpSp>
      <p:sp>
        <p:nvSpPr>
          <p:cNvPr id="7" name="TextBox 6"/>
          <p:cNvSpPr txBox="1"/>
          <p:nvPr/>
        </p:nvSpPr>
        <p:spPr>
          <a:xfrm>
            <a:off x="990600" y="2133600"/>
            <a:ext cx="6096000" cy="3170099"/>
          </a:xfrm>
          <a:prstGeom prst="rect">
            <a:avLst/>
          </a:prstGeom>
          <a:noFill/>
        </p:spPr>
        <p:txBody>
          <a:bodyPr wrap="square" rtlCol="0">
            <a:spAutoFit/>
          </a:bodyPr>
          <a:lstStyle/>
          <a:p>
            <a:r>
              <a:rPr lang="en-US" sz="2000" dirty="0" smtClean="0">
                <a:latin typeface="Comic Sans MS" pitchFamily="66" charset="0"/>
              </a:rPr>
              <a:t>We Deal With Following Sectors For job work:</a:t>
            </a:r>
          </a:p>
          <a:p>
            <a:endParaRPr lang="en-US" sz="2000" dirty="0" smtClean="0">
              <a:latin typeface="Comic Sans MS" pitchFamily="66" charset="0"/>
            </a:endParaRPr>
          </a:p>
          <a:p>
            <a:endParaRPr lang="en-US" sz="2000" dirty="0" smtClean="0">
              <a:latin typeface="Comic Sans MS" pitchFamily="66" charset="0"/>
            </a:endParaRPr>
          </a:p>
          <a:p>
            <a:pPr marL="342900" indent="-342900">
              <a:buAutoNum type="arabicPeriod"/>
            </a:pPr>
            <a:r>
              <a:rPr lang="en-US" sz="2000" dirty="0" smtClean="0">
                <a:latin typeface="Comic Sans MS" pitchFamily="66" charset="0"/>
              </a:rPr>
              <a:t>School/College Uniforms</a:t>
            </a:r>
          </a:p>
          <a:p>
            <a:pPr marL="342900" indent="-342900">
              <a:buAutoNum type="arabicPeriod"/>
            </a:pPr>
            <a:endParaRPr lang="en-US" sz="2000" dirty="0" smtClean="0">
              <a:latin typeface="Comic Sans MS" pitchFamily="66" charset="0"/>
            </a:endParaRPr>
          </a:p>
          <a:p>
            <a:pPr marL="342900" indent="-342900">
              <a:buAutoNum type="arabicPeriod"/>
            </a:pPr>
            <a:r>
              <a:rPr lang="en-US" sz="2000" dirty="0" smtClean="0">
                <a:latin typeface="Comic Sans MS" pitchFamily="66" charset="0"/>
              </a:rPr>
              <a:t>Staff/Worker’s Uniforms</a:t>
            </a:r>
          </a:p>
          <a:p>
            <a:pPr marL="342900" indent="-342900">
              <a:buAutoNum type="arabicPeriod"/>
            </a:pPr>
            <a:endParaRPr lang="en-US" sz="2000" dirty="0" smtClean="0">
              <a:latin typeface="Comic Sans MS" pitchFamily="66" charset="0"/>
            </a:endParaRPr>
          </a:p>
          <a:p>
            <a:pPr marL="342900" indent="-342900">
              <a:buAutoNum type="arabicPeriod"/>
            </a:pPr>
            <a:r>
              <a:rPr lang="en-US" sz="2000" dirty="0" smtClean="0">
                <a:latin typeface="Comic Sans MS" pitchFamily="66" charset="0"/>
              </a:rPr>
              <a:t>Hotel/ Hospital Supplies</a:t>
            </a:r>
          </a:p>
          <a:p>
            <a:pPr marL="342900" indent="-342900">
              <a:buAutoNum type="arabicPeriod"/>
            </a:pPr>
            <a:endParaRPr lang="en-US" sz="2000" dirty="0" smtClean="0">
              <a:latin typeface="Comic Sans MS" pitchFamily="66" charset="0"/>
            </a:endParaRPr>
          </a:p>
          <a:p>
            <a:pPr marL="342900" indent="-342900">
              <a:buAutoNum type="arabicPeriod"/>
            </a:pPr>
            <a:r>
              <a:rPr lang="en-US" sz="2000" dirty="0" err="1" smtClean="0">
                <a:latin typeface="Comic Sans MS" pitchFamily="66" charset="0"/>
              </a:rPr>
              <a:t>Vardi</a:t>
            </a:r>
            <a:r>
              <a:rPr lang="en-US" sz="2000" dirty="0" smtClean="0">
                <a:latin typeface="Comic Sans MS" pitchFamily="66" charset="0"/>
              </a:rPr>
              <a:t> [NCC/Police/BSF/CISF]</a:t>
            </a:r>
            <a:endParaRPr lang="en-US" sz="2000"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Users\Admin\Desktop\SAPL\School Uniforms\SU15.jpg"/>
          <p:cNvPicPr>
            <a:picLocks noChangeAspect="1" noChangeArrowheads="1"/>
          </p:cNvPicPr>
          <p:nvPr/>
        </p:nvPicPr>
        <p:blipFill>
          <a:blip r:embed="rId2"/>
          <a:srcRect/>
          <a:stretch>
            <a:fillRect/>
          </a:stretch>
        </p:blipFill>
        <p:spPr bwMode="auto">
          <a:xfrm>
            <a:off x="5486400" y="4343400"/>
            <a:ext cx="1981200" cy="2143125"/>
          </a:xfrm>
          <a:prstGeom prst="rect">
            <a:avLst/>
          </a:prstGeom>
          <a:noFill/>
        </p:spPr>
      </p:pic>
      <p:grpSp>
        <p:nvGrpSpPr>
          <p:cNvPr id="2" name="Group 8"/>
          <p:cNvGrpSpPr/>
          <p:nvPr/>
        </p:nvGrpSpPr>
        <p:grpSpPr>
          <a:xfrm>
            <a:off x="228600" y="0"/>
            <a:ext cx="9374357" cy="6629400"/>
            <a:chOff x="228600" y="0"/>
            <a:chExt cx="9374357" cy="6629400"/>
          </a:xfrm>
        </p:grpSpPr>
        <p:pic>
          <p:nvPicPr>
            <p:cNvPr id="5" name="Picture 4" descr="Thread.jpg"/>
            <p:cNvPicPr>
              <a:picLocks noChangeAspect="1"/>
            </p:cNvPicPr>
            <p:nvPr/>
          </p:nvPicPr>
          <p:blipFill>
            <a:blip r:embed="rId3"/>
            <a:stretch>
              <a:fillRect/>
            </a:stretch>
          </p:blipFill>
          <p:spPr>
            <a:xfrm>
              <a:off x="7086600" y="4953000"/>
              <a:ext cx="2516357" cy="1676400"/>
            </a:xfrm>
            <a:prstGeom prst="rect">
              <a:avLst/>
            </a:prstGeom>
          </p:spPr>
        </p:pic>
        <p:pic>
          <p:nvPicPr>
            <p:cNvPr id="6" name="Picture 5" descr="logo3 Pvt Ltd..png"/>
            <p:cNvPicPr>
              <a:picLocks noChangeAspect="1"/>
            </p:cNvPicPr>
            <p:nvPr/>
          </p:nvPicPr>
          <p:blipFill>
            <a:blip r:embed="rId4"/>
            <a:stretch>
              <a:fillRect/>
            </a:stretch>
          </p:blipFill>
          <p:spPr>
            <a:xfrm>
              <a:off x="228600" y="0"/>
              <a:ext cx="4931858" cy="5199360"/>
            </a:xfrm>
            <a:prstGeom prst="rect">
              <a:avLst/>
            </a:prstGeom>
          </p:spPr>
        </p:pic>
      </p:grpSp>
      <p:sp>
        <p:nvSpPr>
          <p:cNvPr id="4" name="Title 3"/>
          <p:cNvSpPr>
            <a:spLocks noGrp="1"/>
          </p:cNvSpPr>
          <p:nvPr>
            <p:ph type="title"/>
          </p:nvPr>
        </p:nvSpPr>
        <p:spPr>
          <a:xfrm>
            <a:off x="3048000" y="304800"/>
            <a:ext cx="5715000" cy="1143000"/>
          </a:xfrm>
        </p:spPr>
        <p:txBody>
          <a:bodyPr>
            <a:normAutofit/>
          </a:bodyPr>
          <a:lstStyle/>
          <a:p>
            <a:r>
              <a:rPr lang="en-US" sz="2800" dirty="0" smtClean="0">
                <a:latin typeface="Comic Sans MS" pitchFamily="66" charset="0"/>
              </a:rPr>
              <a:t>School/College Uniforms</a:t>
            </a:r>
            <a:endParaRPr lang="en-US" sz="2800" dirty="0">
              <a:latin typeface="Comic Sans MS" pitchFamily="66" charset="0"/>
            </a:endParaRPr>
          </a:p>
        </p:txBody>
      </p:sp>
      <p:pic>
        <p:nvPicPr>
          <p:cNvPr id="1034" name="Picture 10" descr="C:\Users\Admin\Desktop\SAPL\School Uniforms\SU6.jpg"/>
          <p:cNvPicPr>
            <a:picLocks noChangeAspect="1" noChangeArrowheads="1"/>
          </p:cNvPicPr>
          <p:nvPr/>
        </p:nvPicPr>
        <p:blipFill>
          <a:blip r:embed="rId5"/>
          <a:srcRect/>
          <a:stretch>
            <a:fillRect/>
          </a:stretch>
        </p:blipFill>
        <p:spPr bwMode="auto">
          <a:xfrm>
            <a:off x="381000" y="1828800"/>
            <a:ext cx="2019300" cy="2266950"/>
          </a:xfrm>
          <a:prstGeom prst="rect">
            <a:avLst/>
          </a:prstGeom>
          <a:noFill/>
        </p:spPr>
      </p:pic>
      <p:pic>
        <p:nvPicPr>
          <p:cNvPr id="1035" name="Picture 11" descr="C:\Users\Admin\Desktop\SAPL\School Uniforms\SU7.jpg"/>
          <p:cNvPicPr>
            <a:picLocks noChangeAspect="1" noChangeArrowheads="1"/>
          </p:cNvPicPr>
          <p:nvPr/>
        </p:nvPicPr>
        <p:blipFill>
          <a:blip r:embed="rId6"/>
          <a:srcRect/>
          <a:stretch>
            <a:fillRect/>
          </a:stretch>
        </p:blipFill>
        <p:spPr bwMode="auto">
          <a:xfrm>
            <a:off x="2209800" y="1752600"/>
            <a:ext cx="2362200" cy="2362200"/>
          </a:xfrm>
          <a:prstGeom prst="rect">
            <a:avLst/>
          </a:prstGeom>
          <a:noFill/>
        </p:spPr>
      </p:pic>
      <p:pic>
        <p:nvPicPr>
          <p:cNvPr id="1037" name="Picture 13" descr="C:\Users\Admin\Desktop\SAPL\School Uniforms\SU9.jpg"/>
          <p:cNvPicPr>
            <a:picLocks noChangeAspect="1" noChangeArrowheads="1"/>
          </p:cNvPicPr>
          <p:nvPr/>
        </p:nvPicPr>
        <p:blipFill>
          <a:blip r:embed="rId7"/>
          <a:srcRect/>
          <a:stretch>
            <a:fillRect/>
          </a:stretch>
        </p:blipFill>
        <p:spPr bwMode="auto">
          <a:xfrm>
            <a:off x="6172200" y="1828800"/>
            <a:ext cx="2209800" cy="2209800"/>
          </a:xfrm>
          <a:prstGeom prst="rect">
            <a:avLst/>
          </a:prstGeom>
          <a:noFill/>
        </p:spPr>
      </p:pic>
      <p:pic>
        <p:nvPicPr>
          <p:cNvPr id="1038" name="Picture 14" descr="C:\Users\Admin\Desktop\SAPL\School Uniforms\SU8.jpg"/>
          <p:cNvPicPr>
            <a:picLocks noChangeAspect="1" noChangeArrowheads="1"/>
          </p:cNvPicPr>
          <p:nvPr/>
        </p:nvPicPr>
        <p:blipFill>
          <a:blip r:embed="rId8"/>
          <a:srcRect/>
          <a:stretch>
            <a:fillRect/>
          </a:stretch>
        </p:blipFill>
        <p:spPr bwMode="auto">
          <a:xfrm>
            <a:off x="0" y="4419600"/>
            <a:ext cx="2286000" cy="2286000"/>
          </a:xfrm>
          <a:prstGeom prst="rect">
            <a:avLst/>
          </a:prstGeom>
          <a:noFill/>
        </p:spPr>
      </p:pic>
      <p:pic>
        <p:nvPicPr>
          <p:cNvPr id="1040" name="Picture 16" descr="C:\Users\Admin\Desktop\SAPL\School Uniforms\SU12.jpg"/>
          <p:cNvPicPr>
            <a:picLocks noChangeAspect="1" noChangeArrowheads="1"/>
          </p:cNvPicPr>
          <p:nvPr/>
        </p:nvPicPr>
        <p:blipFill>
          <a:blip r:embed="rId9"/>
          <a:srcRect/>
          <a:stretch>
            <a:fillRect/>
          </a:stretch>
        </p:blipFill>
        <p:spPr bwMode="auto">
          <a:xfrm>
            <a:off x="2438400" y="4267200"/>
            <a:ext cx="3124200" cy="2590800"/>
          </a:xfrm>
          <a:prstGeom prst="rect">
            <a:avLst/>
          </a:prstGeom>
          <a:noFill/>
        </p:spPr>
      </p:pic>
      <p:pic>
        <p:nvPicPr>
          <p:cNvPr id="1041" name="Picture 17" descr="C:\Users\Admin\Desktop\SAPL\School Uniforms\SU3.jpg"/>
          <p:cNvPicPr>
            <a:picLocks noChangeAspect="1" noChangeArrowheads="1"/>
          </p:cNvPicPr>
          <p:nvPr/>
        </p:nvPicPr>
        <p:blipFill>
          <a:blip r:embed="rId10"/>
          <a:srcRect/>
          <a:stretch>
            <a:fillRect/>
          </a:stretch>
        </p:blipFill>
        <p:spPr bwMode="auto">
          <a:xfrm>
            <a:off x="4572000" y="1447800"/>
            <a:ext cx="1743075" cy="26193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374357" cy="6629400"/>
            <a:chOff x="228600" y="0"/>
            <a:chExt cx="9374357" cy="6629400"/>
          </a:xfrm>
        </p:grpSpPr>
        <p:pic>
          <p:nvPicPr>
            <p:cNvPr id="5" name="Picture 4" descr="Thread.jpg"/>
            <p:cNvPicPr>
              <a:picLocks noChangeAspect="1"/>
            </p:cNvPicPr>
            <p:nvPr/>
          </p:nvPicPr>
          <p:blipFill>
            <a:blip r:embed="rId2"/>
            <a:stretch>
              <a:fillRect/>
            </a:stretch>
          </p:blipFill>
          <p:spPr>
            <a:xfrm>
              <a:off x="7086600" y="4953000"/>
              <a:ext cx="2516357" cy="1676400"/>
            </a:xfrm>
            <a:prstGeom prst="rect">
              <a:avLst/>
            </a:prstGeom>
          </p:spPr>
        </p:pic>
        <p:pic>
          <p:nvPicPr>
            <p:cNvPr id="6" name="Picture 5" descr="logo3 Pvt Ltd..png"/>
            <p:cNvPicPr>
              <a:picLocks noChangeAspect="1"/>
            </p:cNvPicPr>
            <p:nvPr/>
          </p:nvPicPr>
          <p:blipFill>
            <a:blip r:embed="rId3"/>
            <a:stretch>
              <a:fillRect/>
            </a:stretch>
          </p:blipFill>
          <p:spPr>
            <a:xfrm>
              <a:off x="228600" y="0"/>
              <a:ext cx="4931858" cy="5199360"/>
            </a:xfrm>
            <a:prstGeom prst="rect">
              <a:avLst/>
            </a:prstGeom>
          </p:spPr>
        </p:pic>
      </p:grpSp>
      <p:sp>
        <p:nvSpPr>
          <p:cNvPr id="4" name="Title 3"/>
          <p:cNvSpPr>
            <a:spLocks noGrp="1"/>
          </p:cNvSpPr>
          <p:nvPr>
            <p:ph type="title"/>
          </p:nvPr>
        </p:nvSpPr>
        <p:spPr>
          <a:xfrm>
            <a:off x="2438400" y="609600"/>
            <a:ext cx="5943600" cy="838200"/>
          </a:xfrm>
        </p:spPr>
        <p:txBody>
          <a:bodyPr>
            <a:normAutofit fontScale="90000"/>
          </a:bodyPr>
          <a:lstStyle/>
          <a:p>
            <a:r>
              <a:rPr lang="en-US" sz="2800" dirty="0" smtClean="0">
                <a:latin typeface="Comic Sans MS" pitchFamily="66" charset="0"/>
              </a:rPr>
              <a:t>Staff/Worker’s Uniforms</a:t>
            </a:r>
            <a:br>
              <a:rPr lang="en-US" sz="2800" dirty="0" smtClean="0">
                <a:latin typeface="Comic Sans MS" pitchFamily="66" charset="0"/>
              </a:rPr>
            </a:br>
            <a:endParaRPr lang="en-US" sz="2800" dirty="0"/>
          </a:p>
        </p:txBody>
      </p:sp>
      <p:pic>
        <p:nvPicPr>
          <p:cNvPr id="2050" name="Picture 2" descr="C:\Users\Admin\Desktop\SAPL\Uniforms\UF8.jpg"/>
          <p:cNvPicPr>
            <a:picLocks noChangeAspect="1" noChangeArrowheads="1"/>
          </p:cNvPicPr>
          <p:nvPr/>
        </p:nvPicPr>
        <p:blipFill>
          <a:blip r:embed="rId4"/>
          <a:srcRect/>
          <a:stretch>
            <a:fillRect/>
          </a:stretch>
        </p:blipFill>
        <p:spPr bwMode="auto">
          <a:xfrm>
            <a:off x="0" y="1752600"/>
            <a:ext cx="2114550" cy="2162175"/>
          </a:xfrm>
          <a:prstGeom prst="rect">
            <a:avLst/>
          </a:prstGeom>
          <a:noFill/>
        </p:spPr>
      </p:pic>
      <p:pic>
        <p:nvPicPr>
          <p:cNvPr id="2051" name="Picture 3" descr="C:\Users\Admin\Desktop\SAPL\Uniforms\UF7.jpg"/>
          <p:cNvPicPr>
            <a:picLocks noChangeAspect="1" noChangeArrowheads="1"/>
          </p:cNvPicPr>
          <p:nvPr/>
        </p:nvPicPr>
        <p:blipFill>
          <a:blip r:embed="rId5"/>
          <a:srcRect/>
          <a:stretch>
            <a:fillRect/>
          </a:stretch>
        </p:blipFill>
        <p:spPr bwMode="auto">
          <a:xfrm>
            <a:off x="2133600" y="1600200"/>
            <a:ext cx="2362200" cy="2362200"/>
          </a:xfrm>
          <a:prstGeom prst="rect">
            <a:avLst/>
          </a:prstGeom>
          <a:noFill/>
        </p:spPr>
      </p:pic>
      <p:pic>
        <p:nvPicPr>
          <p:cNvPr id="2053" name="Picture 5" descr="C:\Users\Admin\Desktop\SAPL\Uniforms\UF3.jpg"/>
          <p:cNvPicPr>
            <a:picLocks noChangeAspect="1" noChangeArrowheads="1"/>
          </p:cNvPicPr>
          <p:nvPr/>
        </p:nvPicPr>
        <p:blipFill>
          <a:blip r:embed="rId6"/>
          <a:srcRect/>
          <a:stretch>
            <a:fillRect/>
          </a:stretch>
        </p:blipFill>
        <p:spPr bwMode="auto">
          <a:xfrm>
            <a:off x="7086600" y="1752600"/>
            <a:ext cx="2057400" cy="2057400"/>
          </a:xfrm>
          <a:prstGeom prst="rect">
            <a:avLst/>
          </a:prstGeom>
          <a:noFill/>
        </p:spPr>
      </p:pic>
      <p:pic>
        <p:nvPicPr>
          <p:cNvPr id="2052" name="Picture 4" descr="C:\Users\Admin\Desktop\SAPL\Uniforms\UF15.jpg"/>
          <p:cNvPicPr>
            <a:picLocks noChangeAspect="1" noChangeArrowheads="1"/>
          </p:cNvPicPr>
          <p:nvPr/>
        </p:nvPicPr>
        <p:blipFill>
          <a:blip r:embed="rId7"/>
          <a:srcRect/>
          <a:stretch>
            <a:fillRect/>
          </a:stretch>
        </p:blipFill>
        <p:spPr bwMode="auto">
          <a:xfrm>
            <a:off x="4648200" y="1752600"/>
            <a:ext cx="2314575" cy="1981200"/>
          </a:xfrm>
          <a:prstGeom prst="rect">
            <a:avLst/>
          </a:prstGeom>
          <a:noFill/>
        </p:spPr>
      </p:pic>
      <p:pic>
        <p:nvPicPr>
          <p:cNvPr id="2054" name="Picture 6" descr="C:\Users\Admin\Desktop\SAPL\Uniforms\UF1.jpg"/>
          <p:cNvPicPr>
            <a:picLocks noChangeAspect="1" noChangeArrowheads="1"/>
          </p:cNvPicPr>
          <p:nvPr/>
        </p:nvPicPr>
        <p:blipFill>
          <a:blip r:embed="rId8"/>
          <a:srcRect/>
          <a:stretch>
            <a:fillRect/>
          </a:stretch>
        </p:blipFill>
        <p:spPr bwMode="auto">
          <a:xfrm>
            <a:off x="0" y="4267200"/>
            <a:ext cx="2362200" cy="2362200"/>
          </a:xfrm>
          <a:prstGeom prst="rect">
            <a:avLst/>
          </a:prstGeom>
          <a:noFill/>
        </p:spPr>
      </p:pic>
      <p:pic>
        <p:nvPicPr>
          <p:cNvPr id="2055" name="Picture 7" descr="C:\Users\Admin\Desktop\SAPL\Uniforms\UF5.jpg"/>
          <p:cNvPicPr>
            <a:picLocks noChangeAspect="1" noChangeArrowheads="1"/>
          </p:cNvPicPr>
          <p:nvPr/>
        </p:nvPicPr>
        <p:blipFill>
          <a:blip r:embed="rId9"/>
          <a:srcRect/>
          <a:stretch>
            <a:fillRect/>
          </a:stretch>
        </p:blipFill>
        <p:spPr bwMode="auto">
          <a:xfrm>
            <a:off x="2209800" y="4191000"/>
            <a:ext cx="2438400" cy="2438400"/>
          </a:xfrm>
          <a:prstGeom prst="rect">
            <a:avLst/>
          </a:prstGeom>
          <a:noFill/>
        </p:spPr>
      </p:pic>
      <p:pic>
        <p:nvPicPr>
          <p:cNvPr id="2056" name="Picture 8" descr="C:\Users\Admin\Desktop\SAPL\Uniforms\UF4.jpg"/>
          <p:cNvPicPr>
            <a:picLocks noChangeAspect="1" noChangeArrowheads="1"/>
          </p:cNvPicPr>
          <p:nvPr/>
        </p:nvPicPr>
        <p:blipFill>
          <a:blip r:embed="rId10"/>
          <a:srcRect/>
          <a:stretch>
            <a:fillRect/>
          </a:stretch>
        </p:blipFill>
        <p:spPr bwMode="auto">
          <a:xfrm>
            <a:off x="4267200" y="4038600"/>
            <a:ext cx="2819400" cy="2819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Admin\Desktop\SAPL\Hospital Linen\hole towel1 - Copy.jpg"/>
          <p:cNvPicPr>
            <a:picLocks noChangeAspect="1" noChangeArrowheads="1"/>
          </p:cNvPicPr>
          <p:nvPr/>
        </p:nvPicPr>
        <p:blipFill>
          <a:blip r:embed="rId2"/>
          <a:srcRect/>
          <a:stretch>
            <a:fillRect/>
          </a:stretch>
        </p:blipFill>
        <p:spPr bwMode="auto">
          <a:xfrm>
            <a:off x="4648200" y="4876800"/>
            <a:ext cx="2527041" cy="1981200"/>
          </a:xfrm>
          <a:prstGeom prst="rect">
            <a:avLst/>
          </a:prstGeom>
          <a:noFill/>
        </p:spPr>
      </p:pic>
      <p:grpSp>
        <p:nvGrpSpPr>
          <p:cNvPr id="2" name="Group 8"/>
          <p:cNvGrpSpPr/>
          <p:nvPr/>
        </p:nvGrpSpPr>
        <p:grpSpPr>
          <a:xfrm>
            <a:off x="76200" y="152400"/>
            <a:ext cx="8916839" cy="6324601"/>
            <a:chOff x="228600" y="0"/>
            <a:chExt cx="8916839" cy="6324601"/>
          </a:xfrm>
        </p:grpSpPr>
        <p:pic>
          <p:nvPicPr>
            <p:cNvPr id="5" name="Picture 4" descr="Thread.jpg"/>
            <p:cNvPicPr>
              <a:picLocks noChangeAspect="1"/>
            </p:cNvPicPr>
            <p:nvPr/>
          </p:nvPicPr>
          <p:blipFill>
            <a:blip r:embed="rId3"/>
            <a:stretch>
              <a:fillRect/>
            </a:stretch>
          </p:blipFill>
          <p:spPr>
            <a:xfrm>
              <a:off x="7086601" y="4953001"/>
              <a:ext cx="2058838" cy="1371600"/>
            </a:xfrm>
            <a:prstGeom prst="rect">
              <a:avLst/>
            </a:prstGeom>
          </p:spPr>
        </p:pic>
        <p:pic>
          <p:nvPicPr>
            <p:cNvPr id="6" name="Picture 5" descr="logo3 Pvt Ltd..png"/>
            <p:cNvPicPr>
              <a:picLocks noChangeAspect="1"/>
            </p:cNvPicPr>
            <p:nvPr/>
          </p:nvPicPr>
          <p:blipFill>
            <a:blip r:embed="rId4"/>
            <a:stretch>
              <a:fillRect/>
            </a:stretch>
          </p:blipFill>
          <p:spPr>
            <a:xfrm>
              <a:off x="228600" y="0"/>
              <a:ext cx="4931858" cy="5199360"/>
            </a:xfrm>
            <a:prstGeom prst="rect">
              <a:avLst/>
            </a:prstGeom>
          </p:spPr>
        </p:pic>
      </p:grpSp>
      <p:sp>
        <p:nvSpPr>
          <p:cNvPr id="4" name="Title 3"/>
          <p:cNvSpPr>
            <a:spLocks noGrp="1"/>
          </p:cNvSpPr>
          <p:nvPr>
            <p:ph type="title"/>
          </p:nvPr>
        </p:nvSpPr>
        <p:spPr>
          <a:xfrm>
            <a:off x="2590800" y="685800"/>
            <a:ext cx="5638800" cy="838200"/>
          </a:xfrm>
        </p:spPr>
        <p:txBody>
          <a:bodyPr>
            <a:normAutofit fontScale="90000"/>
          </a:bodyPr>
          <a:lstStyle/>
          <a:p>
            <a:r>
              <a:rPr lang="en-US" sz="2800" dirty="0" smtClean="0">
                <a:latin typeface="Comic Sans MS" pitchFamily="66" charset="0"/>
              </a:rPr>
              <a:t>Hotel/ Hospital Supplies</a:t>
            </a:r>
            <a:br>
              <a:rPr lang="en-US" sz="2800" dirty="0" smtClean="0">
                <a:latin typeface="Comic Sans MS" pitchFamily="66" charset="0"/>
              </a:rPr>
            </a:br>
            <a:endParaRPr lang="en-US" sz="2800" dirty="0"/>
          </a:p>
        </p:txBody>
      </p:sp>
      <p:pic>
        <p:nvPicPr>
          <p:cNvPr id="3074" name="Picture 2" descr="C:\Users\Admin\Desktop\SAPL\Hospital Linen\Nurse dress - Copy.jpg"/>
          <p:cNvPicPr>
            <a:picLocks noChangeAspect="1" noChangeArrowheads="1"/>
          </p:cNvPicPr>
          <p:nvPr/>
        </p:nvPicPr>
        <p:blipFill>
          <a:blip r:embed="rId5"/>
          <a:srcRect/>
          <a:stretch>
            <a:fillRect/>
          </a:stretch>
        </p:blipFill>
        <p:spPr bwMode="auto">
          <a:xfrm>
            <a:off x="0" y="1905000"/>
            <a:ext cx="2590800" cy="2590800"/>
          </a:xfrm>
          <a:prstGeom prst="rect">
            <a:avLst/>
          </a:prstGeom>
          <a:noFill/>
        </p:spPr>
      </p:pic>
      <p:pic>
        <p:nvPicPr>
          <p:cNvPr id="3075" name="Picture 3" descr="C:\Users\Admin\Desktop\SAPL\Hospital Linen\Surgeon Gown - Copy.jpg"/>
          <p:cNvPicPr>
            <a:picLocks noChangeAspect="1" noChangeArrowheads="1"/>
          </p:cNvPicPr>
          <p:nvPr/>
        </p:nvPicPr>
        <p:blipFill>
          <a:blip r:embed="rId6"/>
          <a:srcRect/>
          <a:stretch>
            <a:fillRect/>
          </a:stretch>
        </p:blipFill>
        <p:spPr bwMode="auto">
          <a:xfrm>
            <a:off x="2251000" y="2057400"/>
            <a:ext cx="2987478" cy="2590800"/>
          </a:xfrm>
          <a:prstGeom prst="rect">
            <a:avLst/>
          </a:prstGeom>
          <a:noFill/>
        </p:spPr>
      </p:pic>
      <p:pic>
        <p:nvPicPr>
          <p:cNvPr id="3076" name="Picture 4" descr="C:\Users\Admin\Desktop\SAPL\Hospital Linen\Appron.jpg"/>
          <p:cNvPicPr>
            <a:picLocks noChangeAspect="1" noChangeArrowheads="1"/>
          </p:cNvPicPr>
          <p:nvPr/>
        </p:nvPicPr>
        <p:blipFill>
          <a:blip r:embed="rId7"/>
          <a:srcRect/>
          <a:stretch>
            <a:fillRect/>
          </a:stretch>
        </p:blipFill>
        <p:spPr bwMode="auto">
          <a:xfrm>
            <a:off x="5181600" y="1981200"/>
            <a:ext cx="3429000" cy="2480830"/>
          </a:xfrm>
          <a:prstGeom prst="rect">
            <a:avLst/>
          </a:prstGeom>
          <a:noFill/>
        </p:spPr>
      </p:pic>
      <p:pic>
        <p:nvPicPr>
          <p:cNvPr id="3077" name="Picture 5" descr="C:\Users\Admin\Desktop\SAPL\Hospital Linen\Half appron - Copy.jpg"/>
          <p:cNvPicPr>
            <a:picLocks noChangeAspect="1" noChangeArrowheads="1"/>
          </p:cNvPicPr>
          <p:nvPr/>
        </p:nvPicPr>
        <p:blipFill>
          <a:blip r:embed="rId8"/>
          <a:srcRect/>
          <a:stretch>
            <a:fillRect/>
          </a:stretch>
        </p:blipFill>
        <p:spPr bwMode="auto">
          <a:xfrm>
            <a:off x="228600" y="4714875"/>
            <a:ext cx="2143125" cy="2143125"/>
          </a:xfrm>
          <a:prstGeom prst="rect">
            <a:avLst/>
          </a:prstGeom>
          <a:noFill/>
        </p:spPr>
      </p:pic>
      <p:pic>
        <p:nvPicPr>
          <p:cNvPr id="3078" name="Picture 6" descr="C:\Users\Admin\Desktop\SAPL\Hospital Linen\Mac n tosh - Copy.jpg"/>
          <p:cNvPicPr>
            <a:picLocks noChangeAspect="1" noChangeArrowheads="1"/>
          </p:cNvPicPr>
          <p:nvPr/>
        </p:nvPicPr>
        <p:blipFill>
          <a:blip r:embed="rId9"/>
          <a:srcRect/>
          <a:stretch>
            <a:fillRect/>
          </a:stretch>
        </p:blipFill>
        <p:spPr bwMode="auto">
          <a:xfrm>
            <a:off x="2514601" y="4974477"/>
            <a:ext cx="2286000" cy="171229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76200" y="152400"/>
            <a:ext cx="9374357" cy="6629400"/>
            <a:chOff x="228600" y="0"/>
            <a:chExt cx="9374357" cy="6629400"/>
          </a:xfrm>
        </p:grpSpPr>
        <p:pic>
          <p:nvPicPr>
            <p:cNvPr id="5" name="Picture 4" descr="Thread.jpg"/>
            <p:cNvPicPr>
              <a:picLocks noChangeAspect="1"/>
            </p:cNvPicPr>
            <p:nvPr/>
          </p:nvPicPr>
          <p:blipFill>
            <a:blip r:embed="rId2"/>
            <a:stretch>
              <a:fillRect/>
            </a:stretch>
          </p:blipFill>
          <p:spPr>
            <a:xfrm>
              <a:off x="7086600" y="4953000"/>
              <a:ext cx="2516357" cy="1676400"/>
            </a:xfrm>
            <a:prstGeom prst="rect">
              <a:avLst/>
            </a:prstGeom>
          </p:spPr>
        </p:pic>
        <p:pic>
          <p:nvPicPr>
            <p:cNvPr id="6" name="Picture 5" descr="logo3 Pvt Ltd..png"/>
            <p:cNvPicPr>
              <a:picLocks noChangeAspect="1"/>
            </p:cNvPicPr>
            <p:nvPr/>
          </p:nvPicPr>
          <p:blipFill>
            <a:blip r:embed="rId3"/>
            <a:stretch>
              <a:fillRect/>
            </a:stretch>
          </p:blipFill>
          <p:spPr>
            <a:xfrm>
              <a:off x="228600" y="0"/>
              <a:ext cx="4931858" cy="5199360"/>
            </a:xfrm>
            <a:prstGeom prst="rect">
              <a:avLst/>
            </a:prstGeom>
          </p:spPr>
        </p:pic>
      </p:grpSp>
      <p:sp>
        <p:nvSpPr>
          <p:cNvPr id="4" name="Title 3"/>
          <p:cNvSpPr>
            <a:spLocks noGrp="1"/>
          </p:cNvSpPr>
          <p:nvPr>
            <p:ph type="title"/>
          </p:nvPr>
        </p:nvSpPr>
        <p:spPr>
          <a:xfrm>
            <a:off x="2057400" y="457200"/>
            <a:ext cx="6477000" cy="1143000"/>
          </a:xfrm>
        </p:spPr>
        <p:txBody>
          <a:bodyPr>
            <a:normAutofit/>
          </a:bodyPr>
          <a:lstStyle/>
          <a:p>
            <a:r>
              <a:rPr lang="en-US" sz="2800" dirty="0" err="1" smtClean="0">
                <a:latin typeface="Comic Sans MS" pitchFamily="66" charset="0"/>
              </a:rPr>
              <a:t>Vardi</a:t>
            </a:r>
            <a:r>
              <a:rPr lang="en-US" sz="2800" dirty="0" smtClean="0">
                <a:latin typeface="Comic Sans MS" pitchFamily="66" charset="0"/>
              </a:rPr>
              <a:t> [NCC/Police/BSF/CISF]</a:t>
            </a:r>
            <a:br>
              <a:rPr lang="en-US" sz="2800" dirty="0" smtClean="0">
                <a:latin typeface="Comic Sans MS" pitchFamily="66" charset="0"/>
              </a:rPr>
            </a:br>
            <a:endParaRPr lang="en-US" sz="2800" dirty="0"/>
          </a:p>
        </p:txBody>
      </p:sp>
      <p:pic>
        <p:nvPicPr>
          <p:cNvPr id="4098" name="Picture 2" descr="C:\Users\Admin\Desktop\SAPL\Vardi\CISF.jpg"/>
          <p:cNvPicPr>
            <a:picLocks noChangeAspect="1" noChangeArrowheads="1"/>
          </p:cNvPicPr>
          <p:nvPr/>
        </p:nvPicPr>
        <p:blipFill>
          <a:blip r:embed="rId4"/>
          <a:srcRect/>
          <a:stretch>
            <a:fillRect/>
          </a:stretch>
        </p:blipFill>
        <p:spPr bwMode="auto">
          <a:xfrm>
            <a:off x="0" y="1905000"/>
            <a:ext cx="2143125" cy="2143125"/>
          </a:xfrm>
          <a:prstGeom prst="rect">
            <a:avLst/>
          </a:prstGeom>
          <a:noFill/>
        </p:spPr>
      </p:pic>
      <p:pic>
        <p:nvPicPr>
          <p:cNvPr id="4099" name="Picture 3" descr="C:\Users\Admin\Desktop\SAPL\Vardi\Police1.jpg"/>
          <p:cNvPicPr>
            <a:picLocks noChangeAspect="1" noChangeArrowheads="1"/>
          </p:cNvPicPr>
          <p:nvPr/>
        </p:nvPicPr>
        <p:blipFill>
          <a:blip r:embed="rId5"/>
          <a:srcRect/>
          <a:stretch>
            <a:fillRect/>
          </a:stretch>
        </p:blipFill>
        <p:spPr bwMode="auto">
          <a:xfrm>
            <a:off x="2209800" y="1219200"/>
            <a:ext cx="1657350" cy="2762250"/>
          </a:xfrm>
          <a:prstGeom prst="rect">
            <a:avLst/>
          </a:prstGeom>
          <a:noFill/>
        </p:spPr>
      </p:pic>
      <p:pic>
        <p:nvPicPr>
          <p:cNvPr id="4100" name="Picture 4" descr="C:\Users\Admin\Desktop\SAPL\Vardi\Police4.jpg"/>
          <p:cNvPicPr>
            <a:picLocks noChangeAspect="1" noChangeArrowheads="1"/>
          </p:cNvPicPr>
          <p:nvPr/>
        </p:nvPicPr>
        <p:blipFill>
          <a:blip r:embed="rId6"/>
          <a:srcRect/>
          <a:stretch>
            <a:fillRect/>
          </a:stretch>
        </p:blipFill>
        <p:spPr bwMode="auto">
          <a:xfrm>
            <a:off x="3886200" y="1752600"/>
            <a:ext cx="2295525" cy="2295525"/>
          </a:xfrm>
          <a:prstGeom prst="rect">
            <a:avLst/>
          </a:prstGeom>
          <a:noFill/>
        </p:spPr>
      </p:pic>
      <p:pic>
        <p:nvPicPr>
          <p:cNvPr id="4101" name="Picture 5" descr="C:\Users\Admin\Desktop\SAPL\Vardi\Police3.jpg"/>
          <p:cNvPicPr>
            <a:picLocks noChangeAspect="1" noChangeArrowheads="1"/>
          </p:cNvPicPr>
          <p:nvPr/>
        </p:nvPicPr>
        <p:blipFill>
          <a:blip r:embed="rId7"/>
          <a:srcRect/>
          <a:stretch>
            <a:fillRect/>
          </a:stretch>
        </p:blipFill>
        <p:spPr bwMode="auto">
          <a:xfrm>
            <a:off x="6172200" y="1676400"/>
            <a:ext cx="1743075" cy="2619375"/>
          </a:xfrm>
          <a:prstGeom prst="rect">
            <a:avLst/>
          </a:prstGeom>
          <a:noFill/>
        </p:spPr>
      </p:pic>
      <p:pic>
        <p:nvPicPr>
          <p:cNvPr id="4102" name="Picture 6" descr="C:\Users\Admin\Desktop\SAPL\Vardi\SCOUT1.jpg"/>
          <p:cNvPicPr>
            <a:picLocks noChangeAspect="1" noChangeArrowheads="1"/>
          </p:cNvPicPr>
          <p:nvPr/>
        </p:nvPicPr>
        <p:blipFill>
          <a:blip r:embed="rId8"/>
          <a:srcRect/>
          <a:stretch>
            <a:fillRect/>
          </a:stretch>
        </p:blipFill>
        <p:spPr bwMode="auto">
          <a:xfrm>
            <a:off x="304800" y="4191000"/>
            <a:ext cx="3200400" cy="2397211"/>
          </a:xfrm>
          <a:prstGeom prst="rect">
            <a:avLst/>
          </a:prstGeom>
          <a:noFill/>
        </p:spPr>
      </p:pic>
      <p:pic>
        <p:nvPicPr>
          <p:cNvPr id="4103" name="Picture 7" descr="C:\Users\Admin\Desktop\SAPL\Vardi\Guide1.jpg"/>
          <p:cNvPicPr>
            <a:picLocks noChangeAspect="1" noChangeArrowheads="1"/>
          </p:cNvPicPr>
          <p:nvPr/>
        </p:nvPicPr>
        <p:blipFill>
          <a:blip r:embed="rId9"/>
          <a:srcRect/>
          <a:stretch>
            <a:fillRect/>
          </a:stretch>
        </p:blipFill>
        <p:spPr bwMode="auto">
          <a:xfrm>
            <a:off x="3886200" y="4291693"/>
            <a:ext cx="2667000" cy="224245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228600" y="0"/>
            <a:ext cx="9374357" cy="6629400"/>
            <a:chOff x="228600" y="0"/>
            <a:chExt cx="9374357" cy="6629400"/>
          </a:xfrm>
        </p:grpSpPr>
        <p:pic>
          <p:nvPicPr>
            <p:cNvPr id="5" name="Picture 4" descr="Thread.jpg"/>
            <p:cNvPicPr>
              <a:picLocks noChangeAspect="1"/>
            </p:cNvPicPr>
            <p:nvPr/>
          </p:nvPicPr>
          <p:blipFill>
            <a:blip r:embed="rId2"/>
            <a:stretch>
              <a:fillRect/>
            </a:stretch>
          </p:blipFill>
          <p:spPr>
            <a:xfrm>
              <a:off x="7086600" y="4953000"/>
              <a:ext cx="2516357" cy="1676400"/>
            </a:xfrm>
            <a:prstGeom prst="rect">
              <a:avLst/>
            </a:prstGeom>
          </p:spPr>
        </p:pic>
        <p:pic>
          <p:nvPicPr>
            <p:cNvPr id="6" name="Picture 5" descr="logo3 Pvt Ltd..png"/>
            <p:cNvPicPr>
              <a:picLocks noChangeAspect="1"/>
            </p:cNvPicPr>
            <p:nvPr/>
          </p:nvPicPr>
          <p:blipFill>
            <a:blip r:embed="rId3"/>
            <a:stretch>
              <a:fillRect/>
            </a:stretch>
          </p:blipFill>
          <p:spPr>
            <a:xfrm>
              <a:off x="228600" y="0"/>
              <a:ext cx="4931858" cy="5199360"/>
            </a:xfrm>
            <a:prstGeom prst="rect">
              <a:avLst/>
            </a:prstGeom>
          </p:spPr>
        </p:pic>
      </p:grpSp>
      <p:sp>
        <p:nvSpPr>
          <p:cNvPr id="4" name="Title 3"/>
          <p:cNvSpPr>
            <a:spLocks noGrp="1"/>
          </p:cNvSpPr>
          <p:nvPr>
            <p:ph type="title"/>
          </p:nvPr>
        </p:nvSpPr>
        <p:spPr>
          <a:xfrm>
            <a:off x="762000" y="2362200"/>
            <a:ext cx="6705600" cy="1143000"/>
          </a:xfrm>
        </p:spPr>
        <p:txBody>
          <a:bodyPr/>
          <a:lstStyle/>
          <a:p>
            <a:r>
              <a:rPr lang="en-US" dirty="0" smtClean="0">
                <a:latin typeface="Comic Sans MS" pitchFamily="66" charset="0"/>
              </a:rPr>
              <a:t>Thanks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115</Words>
  <Application>Microsoft Office PowerPoint</Application>
  <PresentationFormat>On-screen Show (4:3)</PresentationFormat>
  <Paragraphs>19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Good Morning</vt:lpstr>
      <vt:lpstr>                              Saakhi Apparels Pvt. Ltd. is a kids ready made garments manufacturing company with a separate unit of Job work. It is a Mumbai based company with a production  unit at Bhilai ,CG.         Company's main motive is to provide best quality outfits  by creating unique designs using soft cotton fabric at the best price for domestic market. Your comfort is the ultimate goal, the entire SAPL team is working 24*7 for.  </vt:lpstr>
      <vt:lpstr>Slide 3</vt:lpstr>
      <vt:lpstr> </vt:lpstr>
      <vt:lpstr>School/College Uniforms</vt:lpstr>
      <vt:lpstr>Staff/Worker’s Uniforms </vt:lpstr>
      <vt:lpstr>Hotel/ Hospital Supplies </vt:lpstr>
      <vt:lpstr>Vardi [NCC/Police/BSF/CISF] </vt:lpstr>
      <vt:lpstr>Thanks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sudhir</cp:lastModifiedBy>
  <cp:revision>37</cp:revision>
  <dcterms:created xsi:type="dcterms:W3CDTF">2006-08-16T00:00:00Z</dcterms:created>
  <dcterms:modified xsi:type="dcterms:W3CDTF">2018-05-02T08:34:44Z</dcterms:modified>
</cp:coreProperties>
</file>